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246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87FD6-635F-4AA5-AD8C-E3AEDDB6314B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5D19744A-99F1-44E6-B295-0569D0EF33A6}">
      <dgm:prSet phldrT="[텍스트]" custT="1"/>
      <dgm:spPr/>
      <dgm:t>
        <a:bodyPr/>
        <a:lstStyle/>
        <a:p>
          <a:pPr latinLnBrk="1"/>
          <a:r>
            <a:rPr lang="ko-KR" altLang="en-US" sz="1000" b="1" dirty="0" smtClean="0"/>
            <a:t>지원사업신청</a:t>
          </a:r>
          <a:r>
            <a:rPr lang="ko-KR" altLang="en-US" sz="1000" dirty="0" smtClean="0"/>
            <a:t>     기업체→군포상의</a:t>
          </a:r>
          <a:endParaRPr lang="ko-KR" altLang="en-US" sz="900" dirty="0"/>
        </a:p>
      </dgm:t>
    </dgm:pt>
    <dgm:pt modelId="{1DDF8050-7EAE-45A5-A651-A9E965DE0BD1}" type="par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DC2457CA-D8ED-4593-AAC3-2255853692E1}" type="sib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82FBC12C-21F8-466B-A567-D4D5B02E085F}">
      <dgm:prSet phldrT="[텍스트]" custT="1"/>
      <dgm:spPr/>
      <dgm:t>
        <a:bodyPr/>
        <a:lstStyle/>
        <a:p>
          <a:pPr latinLnBrk="1"/>
          <a:r>
            <a:rPr lang="ko-KR" altLang="en-US" sz="1000" b="1" dirty="0" smtClean="0"/>
            <a:t>지원여부 및 교정업체 안내             </a:t>
          </a:r>
          <a:r>
            <a:rPr lang="ko-KR" altLang="en-US" sz="1000" dirty="0" smtClean="0"/>
            <a:t>군포상의→기업체</a:t>
          </a:r>
          <a:endParaRPr lang="ko-KR" altLang="en-US" sz="900" dirty="0"/>
        </a:p>
      </dgm:t>
    </dgm:pt>
    <dgm:pt modelId="{D29870C6-203B-4DDF-A71C-C1AC737375F2}" type="par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386A647C-42C0-444D-ABFE-820DF7184B09}" type="sib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E39BDF05-0ACF-4349-BC6E-2EEE09FAC09D}">
      <dgm:prSet phldrT="[텍스트]" custT="1"/>
      <dgm:spPr/>
      <dgm:t>
        <a:bodyPr/>
        <a:lstStyle/>
        <a:p>
          <a:pPr latinLnBrk="1"/>
          <a:r>
            <a:rPr lang="ko-KR" altLang="en-US" sz="1000" b="1" dirty="0" smtClean="0"/>
            <a:t>견적요청 및 의뢰                </a:t>
          </a:r>
          <a:r>
            <a:rPr lang="ko-KR" altLang="en-US" sz="1000" dirty="0" smtClean="0"/>
            <a:t>기업체→군포상의</a:t>
          </a:r>
          <a:endParaRPr lang="ko-KR" altLang="en-US" sz="900" dirty="0"/>
        </a:p>
      </dgm:t>
    </dgm:pt>
    <dgm:pt modelId="{516ECA18-FE72-436E-8455-A8CB6CF89C0B}" type="par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4FAADD63-CC89-44AE-BA0E-769AE4276074}" type="sib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E73DF122-6747-4A4B-B560-5CFC9796EF71}">
      <dgm:prSet phldrT="[텍스트]" custT="1"/>
      <dgm:spPr/>
      <dgm:t>
        <a:bodyPr/>
        <a:lstStyle/>
        <a:p>
          <a:pPr latinLnBrk="1"/>
          <a:r>
            <a:rPr lang="ko-KR" altLang="en-US" sz="1000" b="1" dirty="0" smtClean="0"/>
            <a:t>교정완료 및 세금계산서 발급      </a:t>
          </a:r>
          <a:r>
            <a:rPr lang="ko-KR" altLang="en-US" sz="1000" dirty="0" smtClean="0"/>
            <a:t>교정업체→기업체</a:t>
          </a:r>
          <a:endParaRPr lang="ko-KR" altLang="en-US" sz="1000" dirty="0"/>
        </a:p>
      </dgm:t>
    </dgm:pt>
    <dgm:pt modelId="{5608DB1E-38E3-48AA-90A0-D4BBE735C8AF}" type="parTrans" cxnId="{3FA17C42-CD31-4B5D-B591-F9153612EE7F}">
      <dgm:prSet/>
      <dgm:spPr/>
      <dgm:t>
        <a:bodyPr/>
        <a:lstStyle/>
        <a:p>
          <a:pPr latinLnBrk="1"/>
          <a:endParaRPr lang="ko-KR" altLang="en-US"/>
        </a:p>
      </dgm:t>
    </dgm:pt>
    <dgm:pt modelId="{85F82887-4B17-4D56-BF7C-DF7BDE3104F5}" type="sibTrans" cxnId="{3FA17C42-CD31-4B5D-B591-F9153612EE7F}">
      <dgm:prSet/>
      <dgm:spPr/>
      <dgm:t>
        <a:bodyPr/>
        <a:lstStyle/>
        <a:p>
          <a:pPr latinLnBrk="1"/>
          <a:endParaRPr lang="ko-KR" altLang="en-US"/>
        </a:p>
      </dgm:t>
    </dgm:pt>
    <dgm:pt modelId="{6A5A4FBD-DF38-48E1-B80E-36D7E4EA35FB}" type="pres">
      <dgm:prSet presAssocID="{B6F87FD6-635F-4AA5-AD8C-E3AEDDB6314B}" presName="Name0" presStyleCnt="0">
        <dgm:presLayoutVars>
          <dgm:dir/>
          <dgm:resizeHandles val="exact"/>
        </dgm:presLayoutVars>
      </dgm:prSet>
      <dgm:spPr/>
    </dgm:pt>
    <dgm:pt modelId="{06F9B19E-AD60-4536-99A4-7ABF21E2DDFF}" type="pres">
      <dgm:prSet presAssocID="{5D19744A-99F1-44E6-B295-0569D0EF33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665730-9D91-4E43-B8EE-4A7CEEF50095}" type="pres">
      <dgm:prSet presAssocID="{DC2457CA-D8ED-4593-AAC3-2255853692E1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B148EFE-F1AA-4589-9360-25B2865E8C91}" type="pres">
      <dgm:prSet presAssocID="{DC2457CA-D8ED-4593-AAC3-2255853692E1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B7EFD15-4FCD-4F04-8595-CDED6CA4C5FE}" type="pres">
      <dgm:prSet presAssocID="{82FBC12C-21F8-466B-A567-D4D5B02E08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F546F1-F4B5-4ABA-B41F-300329FAEE73}" type="pres">
      <dgm:prSet presAssocID="{386A647C-42C0-444D-ABFE-820DF7184B09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00EC9F2-A41D-4C41-9FF2-4A24D9A6F67E}" type="pres">
      <dgm:prSet presAssocID="{386A647C-42C0-444D-ABFE-820DF7184B09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96275BD-07F7-4A27-AAF2-E879EF47170B}" type="pres">
      <dgm:prSet presAssocID="{E39BDF05-0ACF-4349-BC6E-2EEE09FAC0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C41AEC-1391-43B9-B2B2-AE7D47417875}" type="pres">
      <dgm:prSet presAssocID="{4FAADD63-CC89-44AE-BA0E-769AE4276074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A03CC19-B1A9-43FF-9340-D73742F8EE5D}" type="pres">
      <dgm:prSet presAssocID="{4FAADD63-CC89-44AE-BA0E-769AE4276074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B8C522C-0D54-4312-BC19-AA06D02FB8CC}" type="pres">
      <dgm:prSet presAssocID="{E73DF122-6747-4A4B-B560-5CFC9796EF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FA17C42-CD31-4B5D-B591-F9153612EE7F}" srcId="{B6F87FD6-635F-4AA5-AD8C-E3AEDDB6314B}" destId="{E73DF122-6747-4A4B-B560-5CFC9796EF71}" srcOrd="3" destOrd="0" parTransId="{5608DB1E-38E3-48AA-90A0-D4BBE735C8AF}" sibTransId="{85F82887-4B17-4D56-BF7C-DF7BDE3104F5}"/>
    <dgm:cxn modelId="{A0CB91A4-BC83-4B70-B7F2-5527A81245C6}" type="presOf" srcId="{82FBC12C-21F8-466B-A567-D4D5B02E085F}" destId="{FB7EFD15-4FCD-4F04-8595-CDED6CA4C5FE}" srcOrd="0" destOrd="0" presId="urn:microsoft.com/office/officeart/2005/8/layout/process1"/>
    <dgm:cxn modelId="{755B3E95-1BBC-41FE-A4CA-38BCE81F1B2B}" type="presOf" srcId="{E39BDF05-0ACF-4349-BC6E-2EEE09FAC09D}" destId="{E96275BD-07F7-4A27-AAF2-E879EF47170B}" srcOrd="0" destOrd="0" presId="urn:microsoft.com/office/officeart/2005/8/layout/process1"/>
    <dgm:cxn modelId="{6F36F847-DB4C-41F8-94E0-2B7F621A2189}" srcId="{B6F87FD6-635F-4AA5-AD8C-E3AEDDB6314B}" destId="{E39BDF05-0ACF-4349-BC6E-2EEE09FAC09D}" srcOrd="2" destOrd="0" parTransId="{516ECA18-FE72-436E-8455-A8CB6CF89C0B}" sibTransId="{4FAADD63-CC89-44AE-BA0E-769AE4276074}"/>
    <dgm:cxn modelId="{3A20C391-05C5-4149-9F71-82B28C9D9C4B}" type="presOf" srcId="{4FAADD63-CC89-44AE-BA0E-769AE4276074}" destId="{96C41AEC-1391-43B9-B2B2-AE7D47417875}" srcOrd="0" destOrd="0" presId="urn:microsoft.com/office/officeart/2005/8/layout/process1"/>
    <dgm:cxn modelId="{12F93EF0-CF41-4F77-A7A5-F1A7A8D5C697}" type="presOf" srcId="{E73DF122-6747-4A4B-B560-5CFC9796EF71}" destId="{FB8C522C-0D54-4312-BC19-AA06D02FB8CC}" srcOrd="0" destOrd="0" presId="urn:microsoft.com/office/officeart/2005/8/layout/process1"/>
    <dgm:cxn modelId="{3FB0ECA6-10CB-4481-A83B-9BEDFEC33CD4}" type="presOf" srcId="{5D19744A-99F1-44E6-B295-0569D0EF33A6}" destId="{06F9B19E-AD60-4536-99A4-7ABF21E2DDFF}" srcOrd="0" destOrd="0" presId="urn:microsoft.com/office/officeart/2005/8/layout/process1"/>
    <dgm:cxn modelId="{FEAE5BD0-8653-4EFA-AA6E-4D001D210CDB}" type="presOf" srcId="{B6F87FD6-635F-4AA5-AD8C-E3AEDDB6314B}" destId="{6A5A4FBD-DF38-48E1-B80E-36D7E4EA35FB}" srcOrd="0" destOrd="0" presId="urn:microsoft.com/office/officeart/2005/8/layout/process1"/>
    <dgm:cxn modelId="{AA26819D-EC16-477B-A7B6-938E73E7EF3D}" type="presOf" srcId="{4FAADD63-CC89-44AE-BA0E-769AE4276074}" destId="{DA03CC19-B1A9-43FF-9340-D73742F8EE5D}" srcOrd="1" destOrd="0" presId="urn:microsoft.com/office/officeart/2005/8/layout/process1"/>
    <dgm:cxn modelId="{0C45280A-FA5A-4CD3-BE39-B2D9A1669F1D}" srcId="{B6F87FD6-635F-4AA5-AD8C-E3AEDDB6314B}" destId="{5D19744A-99F1-44E6-B295-0569D0EF33A6}" srcOrd="0" destOrd="0" parTransId="{1DDF8050-7EAE-45A5-A651-A9E965DE0BD1}" sibTransId="{DC2457CA-D8ED-4593-AAC3-2255853692E1}"/>
    <dgm:cxn modelId="{48DD6484-2962-4C16-8488-A1E2214027FD}" type="presOf" srcId="{386A647C-42C0-444D-ABFE-820DF7184B09}" destId="{600EC9F2-A41D-4C41-9FF2-4A24D9A6F67E}" srcOrd="1" destOrd="0" presId="urn:microsoft.com/office/officeart/2005/8/layout/process1"/>
    <dgm:cxn modelId="{022BFC77-54D6-4DFA-8FF6-F90E6BBC12E7}" type="presOf" srcId="{DC2457CA-D8ED-4593-AAC3-2255853692E1}" destId="{52665730-9D91-4E43-B8EE-4A7CEEF50095}" srcOrd="0" destOrd="0" presId="urn:microsoft.com/office/officeart/2005/8/layout/process1"/>
    <dgm:cxn modelId="{C2EBA1EA-6730-4440-AB73-334930C86BE6}" srcId="{B6F87FD6-635F-4AA5-AD8C-E3AEDDB6314B}" destId="{82FBC12C-21F8-466B-A567-D4D5B02E085F}" srcOrd="1" destOrd="0" parTransId="{D29870C6-203B-4DDF-A71C-C1AC737375F2}" sibTransId="{386A647C-42C0-444D-ABFE-820DF7184B09}"/>
    <dgm:cxn modelId="{367B3450-DA6E-45C9-85D5-C394C50B3606}" type="presOf" srcId="{DC2457CA-D8ED-4593-AAC3-2255853692E1}" destId="{2B148EFE-F1AA-4589-9360-25B2865E8C91}" srcOrd="1" destOrd="0" presId="urn:microsoft.com/office/officeart/2005/8/layout/process1"/>
    <dgm:cxn modelId="{243D6E05-E202-4844-B61F-50B62A88D852}" type="presOf" srcId="{386A647C-42C0-444D-ABFE-820DF7184B09}" destId="{B9F546F1-F4B5-4ABA-B41F-300329FAEE73}" srcOrd="0" destOrd="0" presId="urn:microsoft.com/office/officeart/2005/8/layout/process1"/>
    <dgm:cxn modelId="{37281208-A5C9-4C88-8C4B-71795848A602}" type="presParOf" srcId="{6A5A4FBD-DF38-48E1-B80E-36D7E4EA35FB}" destId="{06F9B19E-AD60-4536-99A4-7ABF21E2DDFF}" srcOrd="0" destOrd="0" presId="urn:microsoft.com/office/officeart/2005/8/layout/process1"/>
    <dgm:cxn modelId="{BC33BBEC-03ED-4BE1-B722-E5EA7032F1C1}" type="presParOf" srcId="{6A5A4FBD-DF38-48E1-B80E-36D7E4EA35FB}" destId="{52665730-9D91-4E43-B8EE-4A7CEEF50095}" srcOrd="1" destOrd="0" presId="urn:microsoft.com/office/officeart/2005/8/layout/process1"/>
    <dgm:cxn modelId="{620511F5-6B9C-483D-9E7A-8AF68F117998}" type="presParOf" srcId="{52665730-9D91-4E43-B8EE-4A7CEEF50095}" destId="{2B148EFE-F1AA-4589-9360-25B2865E8C91}" srcOrd="0" destOrd="0" presId="urn:microsoft.com/office/officeart/2005/8/layout/process1"/>
    <dgm:cxn modelId="{A62E1FB9-02D0-459D-BD86-F4289297B68D}" type="presParOf" srcId="{6A5A4FBD-DF38-48E1-B80E-36D7E4EA35FB}" destId="{FB7EFD15-4FCD-4F04-8595-CDED6CA4C5FE}" srcOrd="2" destOrd="0" presId="urn:microsoft.com/office/officeart/2005/8/layout/process1"/>
    <dgm:cxn modelId="{6E33AD38-E044-4447-986E-15892FF69AAE}" type="presParOf" srcId="{6A5A4FBD-DF38-48E1-B80E-36D7E4EA35FB}" destId="{B9F546F1-F4B5-4ABA-B41F-300329FAEE73}" srcOrd="3" destOrd="0" presId="urn:microsoft.com/office/officeart/2005/8/layout/process1"/>
    <dgm:cxn modelId="{6EBF9436-E1FE-446C-B539-719643C0E280}" type="presParOf" srcId="{B9F546F1-F4B5-4ABA-B41F-300329FAEE73}" destId="{600EC9F2-A41D-4C41-9FF2-4A24D9A6F67E}" srcOrd="0" destOrd="0" presId="urn:microsoft.com/office/officeart/2005/8/layout/process1"/>
    <dgm:cxn modelId="{1B67C450-3B94-4140-B2A2-B5AD5B97C9C2}" type="presParOf" srcId="{6A5A4FBD-DF38-48E1-B80E-36D7E4EA35FB}" destId="{E96275BD-07F7-4A27-AAF2-E879EF47170B}" srcOrd="4" destOrd="0" presId="urn:microsoft.com/office/officeart/2005/8/layout/process1"/>
    <dgm:cxn modelId="{3F3AE5A4-124C-4CFA-8020-57104D2B1653}" type="presParOf" srcId="{6A5A4FBD-DF38-48E1-B80E-36D7E4EA35FB}" destId="{96C41AEC-1391-43B9-B2B2-AE7D47417875}" srcOrd="5" destOrd="0" presId="urn:microsoft.com/office/officeart/2005/8/layout/process1"/>
    <dgm:cxn modelId="{B776DBB7-A037-45E4-A4EF-0611287245F4}" type="presParOf" srcId="{96C41AEC-1391-43B9-B2B2-AE7D47417875}" destId="{DA03CC19-B1A9-43FF-9340-D73742F8EE5D}" srcOrd="0" destOrd="0" presId="urn:microsoft.com/office/officeart/2005/8/layout/process1"/>
    <dgm:cxn modelId="{693CF1A9-52EA-4C26-B8C0-631CD7892683}" type="presParOf" srcId="{6A5A4FBD-DF38-48E1-B80E-36D7E4EA35FB}" destId="{FB8C522C-0D54-4312-BC19-AA06D02FB8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87FD6-635F-4AA5-AD8C-E3AEDDB6314B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5D19744A-99F1-44E6-B295-0569D0EF33A6}">
      <dgm:prSet phldrT="[텍스트]"/>
      <dgm:spPr/>
      <dgm:t>
        <a:bodyPr/>
        <a:lstStyle/>
        <a:p>
          <a:pPr latinLnBrk="1"/>
          <a:r>
            <a:rPr lang="ko-KR" altLang="en-US" b="1" dirty="0" smtClean="0"/>
            <a:t>지원금신청서 및 서류 제출                     </a:t>
          </a:r>
          <a:r>
            <a:rPr lang="ko-KR" altLang="en-US" dirty="0" smtClean="0"/>
            <a:t>기업체→군포상의</a:t>
          </a:r>
          <a:endParaRPr lang="ko-KR" altLang="en-US" dirty="0"/>
        </a:p>
      </dgm:t>
    </dgm:pt>
    <dgm:pt modelId="{1DDF8050-7EAE-45A5-A651-A9E965DE0BD1}" type="par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DC2457CA-D8ED-4593-AAC3-2255853692E1}" type="sib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82FBC12C-21F8-466B-A567-D4D5B02E085F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서류검토   </a:t>
          </a:r>
          <a:r>
            <a:rPr lang="ko-KR" altLang="en-US" dirty="0" smtClean="0"/>
            <a:t>            군포상공회의소</a:t>
          </a:r>
          <a:endParaRPr lang="ko-KR" altLang="en-US" dirty="0"/>
        </a:p>
      </dgm:t>
    </dgm:pt>
    <dgm:pt modelId="{D29870C6-203B-4DDF-A71C-C1AC737375F2}" type="par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386A647C-42C0-444D-ABFE-820DF7184B09}" type="sib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E39BDF05-0ACF-4349-BC6E-2EEE09FAC09D}">
      <dgm:prSet phldrT="[텍스트]"/>
      <dgm:spPr/>
      <dgm:t>
        <a:bodyPr/>
        <a:lstStyle/>
        <a:p>
          <a:pPr latinLnBrk="1"/>
          <a:r>
            <a:rPr lang="ko-KR" altLang="en-US" b="1" dirty="0" smtClean="0"/>
            <a:t>지원금입금</a:t>
          </a:r>
          <a:r>
            <a:rPr lang="en-US" altLang="ko-KR" b="1" dirty="0" smtClean="0"/>
            <a:t>(</a:t>
          </a:r>
          <a:r>
            <a:rPr lang="ko-KR" altLang="en-US" b="1" dirty="0" smtClean="0"/>
            <a:t>익월</a:t>
          </a:r>
          <a:r>
            <a:rPr lang="en-US" altLang="ko-KR" b="1" dirty="0" smtClean="0"/>
            <a:t>)               </a:t>
          </a:r>
          <a:r>
            <a:rPr lang="ko-KR" altLang="en-US" dirty="0" smtClean="0"/>
            <a:t>군포상의→기업체</a:t>
          </a:r>
          <a:endParaRPr lang="ko-KR" altLang="en-US" dirty="0"/>
        </a:p>
      </dgm:t>
    </dgm:pt>
    <dgm:pt modelId="{516ECA18-FE72-436E-8455-A8CB6CF89C0B}" type="par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4FAADD63-CC89-44AE-BA0E-769AE4276074}" type="sib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6A5A4FBD-DF38-48E1-B80E-36D7E4EA35FB}" type="pres">
      <dgm:prSet presAssocID="{B6F87FD6-635F-4AA5-AD8C-E3AEDDB6314B}" presName="Name0" presStyleCnt="0">
        <dgm:presLayoutVars>
          <dgm:dir/>
          <dgm:resizeHandles val="exact"/>
        </dgm:presLayoutVars>
      </dgm:prSet>
      <dgm:spPr/>
    </dgm:pt>
    <dgm:pt modelId="{06F9B19E-AD60-4536-99A4-7ABF21E2DDFF}" type="pres">
      <dgm:prSet presAssocID="{5D19744A-99F1-44E6-B295-0569D0EF33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665730-9D91-4E43-B8EE-4A7CEEF50095}" type="pres">
      <dgm:prSet presAssocID="{DC2457CA-D8ED-4593-AAC3-2255853692E1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B148EFE-F1AA-4589-9360-25B2865E8C91}" type="pres">
      <dgm:prSet presAssocID="{DC2457CA-D8ED-4593-AAC3-2255853692E1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B7EFD15-4FCD-4F04-8595-CDED6CA4C5FE}" type="pres">
      <dgm:prSet presAssocID="{82FBC12C-21F8-466B-A567-D4D5B02E08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F546F1-F4B5-4ABA-B41F-300329FAEE73}" type="pres">
      <dgm:prSet presAssocID="{386A647C-42C0-444D-ABFE-820DF7184B09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00EC9F2-A41D-4C41-9FF2-4A24D9A6F67E}" type="pres">
      <dgm:prSet presAssocID="{386A647C-42C0-444D-ABFE-820DF7184B09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E96275BD-07F7-4A27-AAF2-E879EF47170B}" type="pres">
      <dgm:prSet presAssocID="{E39BDF05-0ACF-4349-BC6E-2EEE09FAC0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C45280A-FA5A-4CD3-BE39-B2D9A1669F1D}" srcId="{B6F87FD6-635F-4AA5-AD8C-E3AEDDB6314B}" destId="{5D19744A-99F1-44E6-B295-0569D0EF33A6}" srcOrd="0" destOrd="0" parTransId="{1DDF8050-7EAE-45A5-A651-A9E965DE0BD1}" sibTransId="{DC2457CA-D8ED-4593-AAC3-2255853692E1}"/>
    <dgm:cxn modelId="{E396D643-2428-4A80-AA83-AEEE24048CF6}" type="presOf" srcId="{DC2457CA-D8ED-4593-AAC3-2255853692E1}" destId="{2B148EFE-F1AA-4589-9360-25B2865E8C91}" srcOrd="1" destOrd="0" presId="urn:microsoft.com/office/officeart/2005/8/layout/process1"/>
    <dgm:cxn modelId="{CF6481A1-CE4D-4C80-A06D-CFA790953436}" type="presOf" srcId="{E39BDF05-0ACF-4349-BC6E-2EEE09FAC09D}" destId="{E96275BD-07F7-4A27-AAF2-E879EF47170B}" srcOrd="0" destOrd="0" presId="urn:microsoft.com/office/officeart/2005/8/layout/process1"/>
    <dgm:cxn modelId="{930CF5AD-89C4-4ADB-8ECC-6BAD2CE684F3}" type="presOf" srcId="{DC2457CA-D8ED-4593-AAC3-2255853692E1}" destId="{52665730-9D91-4E43-B8EE-4A7CEEF50095}" srcOrd="0" destOrd="0" presId="urn:microsoft.com/office/officeart/2005/8/layout/process1"/>
    <dgm:cxn modelId="{A3BCC7BA-4825-43DA-9D64-81053A871F9B}" type="presOf" srcId="{386A647C-42C0-444D-ABFE-820DF7184B09}" destId="{600EC9F2-A41D-4C41-9FF2-4A24D9A6F67E}" srcOrd="1" destOrd="0" presId="urn:microsoft.com/office/officeart/2005/8/layout/process1"/>
    <dgm:cxn modelId="{1117233E-C0D0-4CBB-BD27-3A5B841422A7}" type="presOf" srcId="{B6F87FD6-635F-4AA5-AD8C-E3AEDDB6314B}" destId="{6A5A4FBD-DF38-48E1-B80E-36D7E4EA35FB}" srcOrd="0" destOrd="0" presId="urn:microsoft.com/office/officeart/2005/8/layout/process1"/>
    <dgm:cxn modelId="{C2EBA1EA-6730-4440-AB73-334930C86BE6}" srcId="{B6F87FD6-635F-4AA5-AD8C-E3AEDDB6314B}" destId="{82FBC12C-21F8-466B-A567-D4D5B02E085F}" srcOrd="1" destOrd="0" parTransId="{D29870C6-203B-4DDF-A71C-C1AC737375F2}" sibTransId="{386A647C-42C0-444D-ABFE-820DF7184B09}"/>
    <dgm:cxn modelId="{501BE362-9363-45EB-B012-E340F3FCF05C}" type="presOf" srcId="{5D19744A-99F1-44E6-B295-0569D0EF33A6}" destId="{06F9B19E-AD60-4536-99A4-7ABF21E2DDFF}" srcOrd="0" destOrd="0" presId="urn:microsoft.com/office/officeart/2005/8/layout/process1"/>
    <dgm:cxn modelId="{1CD3CF98-CE86-4126-B5BA-3F20D49A02BE}" type="presOf" srcId="{386A647C-42C0-444D-ABFE-820DF7184B09}" destId="{B9F546F1-F4B5-4ABA-B41F-300329FAEE73}" srcOrd="0" destOrd="0" presId="urn:microsoft.com/office/officeart/2005/8/layout/process1"/>
    <dgm:cxn modelId="{6F36F847-DB4C-41F8-94E0-2B7F621A2189}" srcId="{B6F87FD6-635F-4AA5-AD8C-E3AEDDB6314B}" destId="{E39BDF05-0ACF-4349-BC6E-2EEE09FAC09D}" srcOrd="2" destOrd="0" parTransId="{516ECA18-FE72-436E-8455-A8CB6CF89C0B}" sibTransId="{4FAADD63-CC89-44AE-BA0E-769AE4276074}"/>
    <dgm:cxn modelId="{F58FA640-871A-4D80-AC95-3A674B474D28}" type="presOf" srcId="{82FBC12C-21F8-466B-A567-D4D5B02E085F}" destId="{FB7EFD15-4FCD-4F04-8595-CDED6CA4C5FE}" srcOrd="0" destOrd="0" presId="urn:microsoft.com/office/officeart/2005/8/layout/process1"/>
    <dgm:cxn modelId="{FCC745DC-D96D-44B6-B5F0-DEC6A4585A14}" type="presParOf" srcId="{6A5A4FBD-DF38-48E1-B80E-36D7E4EA35FB}" destId="{06F9B19E-AD60-4536-99A4-7ABF21E2DDFF}" srcOrd="0" destOrd="0" presId="urn:microsoft.com/office/officeart/2005/8/layout/process1"/>
    <dgm:cxn modelId="{7BA46201-D6D7-4E4B-B4AA-FDA6BEF37D61}" type="presParOf" srcId="{6A5A4FBD-DF38-48E1-B80E-36D7E4EA35FB}" destId="{52665730-9D91-4E43-B8EE-4A7CEEF50095}" srcOrd="1" destOrd="0" presId="urn:microsoft.com/office/officeart/2005/8/layout/process1"/>
    <dgm:cxn modelId="{9D8A68B6-4C8C-4FF5-96F3-FD57995F4BEE}" type="presParOf" srcId="{52665730-9D91-4E43-B8EE-4A7CEEF50095}" destId="{2B148EFE-F1AA-4589-9360-25B2865E8C91}" srcOrd="0" destOrd="0" presId="urn:microsoft.com/office/officeart/2005/8/layout/process1"/>
    <dgm:cxn modelId="{CFEF29DC-5B03-4201-B58B-EA6EBFDA3ACA}" type="presParOf" srcId="{6A5A4FBD-DF38-48E1-B80E-36D7E4EA35FB}" destId="{FB7EFD15-4FCD-4F04-8595-CDED6CA4C5FE}" srcOrd="2" destOrd="0" presId="urn:microsoft.com/office/officeart/2005/8/layout/process1"/>
    <dgm:cxn modelId="{3C5966C0-2495-47B5-A579-C008EA6E4FA9}" type="presParOf" srcId="{6A5A4FBD-DF38-48E1-B80E-36D7E4EA35FB}" destId="{B9F546F1-F4B5-4ABA-B41F-300329FAEE73}" srcOrd="3" destOrd="0" presId="urn:microsoft.com/office/officeart/2005/8/layout/process1"/>
    <dgm:cxn modelId="{27197634-AFF2-4D7C-BD4F-85E7B73D2746}" type="presParOf" srcId="{B9F546F1-F4B5-4ABA-B41F-300329FAEE73}" destId="{600EC9F2-A41D-4C41-9FF2-4A24D9A6F67E}" srcOrd="0" destOrd="0" presId="urn:microsoft.com/office/officeart/2005/8/layout/process1"/>
    <dgm:cxn modelId="{D8D0D61E-1ABC-490B-90F7-0E4B9DEB2A6F}" type="presParOf" srcId="{6A5A4FBD-DF38-48E1-B80E-36D7E4EA35FB}" destId="{E96275BD-07F7-4A27-AAF2-E879EF47170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B19E-AD60-4536-99A4-7ABF21E2DDFF}">
      <dsp:nvSpPr>
        <dsp:cNvPr id="0" name=""/>
        <dsp:cNvSpPr/>
      </dsp:nvSpPr>
      <dsp:spPr>
        <a:xfrm>
          <a:off x="2626" y="35390"/>
          <a:ext cx="1148348" cy="721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b="1" kern="1200" dirty="0" smtClean="0"/>
            <a:t>지원사업신청</a:t>
          </a:r>
          <a:r>
            <a:rPr lang="ko-KR" altLang="en-US" sz="1000" kern="1200" dirty="0" smtClean="0"/>
            <a:t>     기업체→군포상의</a:t>
          </a:r>
          <a:endParaRPr lang="ko-KR" altLang="en-US" sz="900" kern="1200" dirty="0"/>
        </a:p>
      </dsp:txBody>
      <dsp:txXfrm>
        <a:off x="23752" y="56516"/>
        <a:ext cx="1106096" cy="679054"/>
      </dsp:txXfrm>
    </dsp:sp>
    <dsp:sp modelId="{52665730-9D91-4E43-B8EE-4A7CEEF50095}">
      <dsp:nvSpPr>
        <dsp:cNvPr id="0" name=""/>
        <dsp:cNvSpPr/>
      </dsp:nvSpPr>
      <dsp:spPr>
        <a:xfrm>
          <a:off x="1265809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265809" y="310606"/>
        <a:ext cx="170414" cy="170874"/>
      </dsp:txXfrm>
    </dsp:sp>
    <dsp:sp modelId="{FB7EFD15-4FCD-4F04-8595-CDED6CA4C5FE}">
      <dsp:nvSpPr>
        <dsp:cNvPr id="0" name=""/>
        <dsp:cNvSpPr/>
      </dsp:nvSpPr>
      <dsp:spPr>
        <a:xfrm>
          <a:off x="1610314" y="35390"/>
          <a:ext cx="1148348" cy="721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b="1" kern="1200" dirty="0" smtClean="0"/>
            <a:t>지원여부 및 교정업체 안내             </a:t>
          </a:r>
          <a:r>
            <a:rPr lang="ko-KR" altLang="en-US" sz="1000" kern="1200" dirty="0" smtClean="0"/>
            <a:t>군포상의→기업체</a:t>
          </a:r>
          <a:endParaRPr lang="ko-KR" altLang="en-US" sz="900" kern="1200" dirty="0"/>
        </a:p>
      </dsp:txBody>
      <dsp:txXfrm>
        <a:off x="1631440" y="56516"/>
        <a:ext cx="1106096" cy="679054"/>
      </dsp:txXfrm>
    </dsp:sp>
    <dsp:sp modelId="{B9F546F1-F4B5-4ABA-B41F-300329FAEE73}">
      <dsp:nvSpPr>
        <dsp:cNvPr id="0" name=""/>
        <dsp:cNvSpPr/>
      </dsp:nvSpPr>
      <dsp:spPr>
        <a:xfrm>
          <a:off x="2873497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2873497" y="310606"/>
        <a:ext cx="170414" cy="170874"/>
      </dsp:txXfrm>
    </dsp:sp>
    <dsp:sp modelId="{E96275BD-07F7-4A27-AAF2-E879EF47170B}">
      <dsp:nvSpPr>
        <dsp:cNvPr id="0" name=""/>
        <dsp:cNvSpPr/>
      </dsp:nvSpPr>
      <dsp:spPr>
        <a:xfrm>
          <a:off x="3218001" y="35390"/>
          <a:ext cx="1148348" cy="721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b="1" kern="1200" dirty="0" smtClean="0"/>
            <a:t>견적요청 및 의뢰                </a:t>
          </a:r>
          <a:r>
            <a:rPr lang="ko-KR" altLang="en-US" sz="1000" kern="1200" dirty="0" smtClean="0"/>
            <a:t>기업체→군포상의</a:t>
          </a:r>
          <a:endParaRPr lang="ko-KR" altLang="en-US" sz="900" kern="1200" dirty="0"/>
        </a:p>
      </dsp:txBody>
      <dsp:txXfrm>
        <a:off x="3239127" y="56516"/>
        <a:ext cx="1106096" cy="679054"/>
      </dsp:txXfrm>
    </dsp:sp>
    <dsp:sp modelId="{96C41AEC-1391-43B9-B2B2-AE7D47417875}">
      <dsp:nvSpPr>
        <dsp:cNvPr id="0" name=""/>
        <dsp:cNvSpPr/>
      </dsp:nvSpPr>
      <dsp:spPr>
        <a:xfrm>
          <a:off x="4481184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4481184" y="310606"/>
        <a:ext cx="170414" cy="170874"/>
      </dsp:txXfrm>
    </dsp:sp>
    <dsp:sp modelId="{FB8C522C-0D54-4312-BC19-AA06D02FB8CC}">
      <dsp:nvSpPr>
        <dsp:cNvPr id="0" name=""/>
        <dsp:cNvSpPr/>
      </dsp:nvSpPr>
      <dsp:spPr>
        <a:xfrm>
          <a:off x="4825689" y="35390"/>
          <a:ext cx="1148348" cy="721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b="1" kern="1200" dirty="0" smtClean="0"/>
            <a:t>교정완료 및 세금계산서 발급      </a:t>
          </a:r>
          <a:r>
            <a:rPr lang="ko-KR" altLang="en-US" sz="1000" kern="1200" dirty="0" smtClean="0"/>
            <a:t>교정업체→기업체</a:t>
          </a:r>
          <a:endParaRPr lang="ko-KR" altLang="en-US" sz="1000" kern="1200" dirty="0"/>
        </a:p>
      </dsp:txBody>
      <dsp:txXfrm>
        <a:off x="4846815" y="56516"/>
        <a:ext cx="1106096" cy="679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B19E-AD60-4536-99A4-7ABF21E2DDFF}">
      <dsp:nvSpPr>
        <dsp:cNvPr id="0" name=""/>
        <dsp:cNvSpPr/>
      </dsp:nvSpPr>
      <dsp:spPr>
        <a:xfrm>
          <a:off x="4493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지원금신청서 및 서류 제출                     </a:t>
          </a:r>
          <a:r>
            <a:rPr lang="ko-KR" altLang="en-US" sz="1100" kern="1200" dirty="0" smtClean="0"/>
            <a:t>기업체→군포상의</a:t>
          </a:r>
          <a:endParaRPr lang="ko-KR" altLang="en-US" sz="1100" kern="1200" dirty="0"/>
        </a:p>
      </dsp:txBody>
      <dsp:txXfrm>
        <a:off x="27692" y="23199"/>
        <a:ext cx="1296649" cy="745689"/>
      </dsp:txXfrm>
    </dsp:sp>
    <dsp:sp modelId="{52665730-9D91-4E43-B8EE-4A7CEEF50095}">
      <dsp:nvSpPr>
        <dsp:cNvPr id="0" name=""/>
        <dsp:cNvSpPr/>
      </dsp:nvSpPr>
      <dsp:spPr>
        <a:xfrm>
          <a:off x="1481845" y="229506"/>
          <a:ext cx="284726" cy="33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1481845" y="296121"/>
        <a:ext cx="199308" cy="199845"/>
      </dsp:txXfrm>
    </dsp:sp>
    <dsp:sp modelId="{FB7EFD15-4FCD-4F04-8595-CDED6CA4C5FE}">
      <dsp:nvSpPr>
        <dsp:cNvPr id="0" name=""/>
        <dsp:cNvSpPr/>
      </dsp:nvSpPr>
      <dsp:spPr>
        <a:xfrm>
          <a:off x="1884759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서류검토   </a:t>
          </a:r>
          <a:r>
            <a:rPr lang="ko-KR" altLang="en-US" sz="1100" kern="1200" dirty="0" smtClean="0"/>
            <a:t>            군포상공회의소</a:t>
          </a:r>
          <a:endParaRPr lang="ko-KR" altLang="en-US" sz="1100" kern="1200" dirty="0"/>
        </a:p>
      </dsp:txBody>
      <dsp:txXfrm>
        <a:off x="1907958" y="23199"/>
        <a:ext cx="1296649" cy="745689"/>
      </dsp:txXfrm>
    </dsp:sp>
    <dsp:sp modelId="{B9F546F1-F4B5-4ABA-B41F-300329FAEE73}">
      <dsp:nvSpPr>
        <dsp:cNvPr id="0" name=""/>
        <dsp:cNvSpPr/>
      </dsp:nvSpPr>
      <dsp:spPr>
        <a:xfrm>
          <a:off x="3362111" y="229506"/>
          <a:ext cx="284726" cy="33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3362111" y="296121"/>
        <a:ext cx="199308" cy="199845"/>
      </dsp:txXfrm>
    </dsp:sp>
    <dsp:sp modelId="{E96275BD-07F7-4A27-AAF2-E879EF47170B}">
      <dsp:nvSpPr>
        <dsp:cNvPr id="0" name=""/>
        <dsp:cNvSpPr/>
      </dsp:nvSpPr>
      <dsp:spPr>
        <a:xfrm>
          <a:off x="3765026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지원금입금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익월</a:t>
          </a:r>
          <a:r>
            <a:rPr lang="en-US" altLang="ko-KR" sz="1100" b="1" kern="1200" dirty="0" smtClean="0"/>
            <a:t>)               </a:t>
          </a:r>
          <a:r>
            <a:rPr lang="ko-KR" altLang="en-US" sz="1100" kern="1200" dirty="0" smtClean="0"/>
            <a:t>군포상의→기업체</a:t>
          </a:r>
          <a:endParaRPr lang="ko-KR" altLang="en-US" sz="1100" kern="1200" dirty="0"/>
        </a:p>
      </dsp:txBody>
      <dsp:txXfrm>
        <a:off x="3788225" y="23199"/>
        <a:ext cx="1296649" cy="74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71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8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0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24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8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7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3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54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74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92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42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69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11860" y="160348"/>
            <a:ext cx="60174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실험</a:t>
            </a:r>
            <a:r>
              <a:rPr lang="en-US" altLang="ko-KR" sz="2800" dirty="0" smtClean="0"/>
              <a:t>·</a:t>
            </a:r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실측장비 검</a:t>
            </a:r>
            <a:r>
              <a:rPr lang="en-US" altLang="ko-KR" sz="2800" dirty="0" smtClean="0"/>
              <a:t>·</a:t>
            </a:r>
            <a:r>
              <a:rPr lang="ko-KR" altLang="en-US" sz="2800" b="1" cap="none" spc="0" dirty="0" err="1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교정비</a:t>
            </a:r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지원사업</a:t>
            </a:r>
            <a:endParaRPr lang="en-US" altLang="ko-KR" sz="2800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4" y="947720"/>
            <a:ext cx="60486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400" dirty="0"/>
              <a:t>관내 제조업체의 실험 및 실측장비의 검정</a:t>
            </a:r>
            <a:r>
              <a:rPr lang="en-US" altLang="ko-KR" sz="1400" dirty="0"/>
              <a:t>·</a:t>
            </a:r>
            <a:r>
              <a:rPr lang="ko-KR" altLang="en-US" sz="1400" dirty="0"/>
              <a:t>교정료 지원을 통하여 제품의 불량률을 줄이고 제품의 성능을 </a:t>
            </a:r>
            <a:r>
              <a:rPr lang="ko-KR" altLang="en-US" sz="1400" dirty="0" smtClean="0"/>
              <a:t>향상시킴으로써 </a:t>
            </a:r>
            <a:r>
              <a:rPr lang="ko-KR" altLang="en-US" sz="1400" dirty="0"/>
              <a:t>관내 중소기업의 제품의 품질경쟁력을 </a:t>
            </a:r>
            <a:r>
              <a:rPr lang="ko-KR" altLang="en-US" sz="1400" dirty="0" smtClean="0"/>
              <a:t>강화를 위해 지원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404664" y="2099848"/>
            <a:ext cx="10182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사업내용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5923" y="2409653"/>
            <a:ext cx="1080745" cy="23544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</a:t>
            </a:r>
            <a:r>
              <a:rPr lang="ko-KR" altLang="en-US" sz="9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업</a:t>
            </a:r>
            <a:r>
              <a:rPr lang="ko-KR" altLang="en-US" sz="9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비 </a:t>
            </a: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사업기간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지원대상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지원내용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ko-KR" sz="1400" b="1" dirty="0" smtClean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지원기관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사업대행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accent1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  <a:endParaRPr lang="en-US" altLang="ko-KR" sz="1400" b="1" cap="none" spc="0" dirty="0">
              <a:ln w="10160">
                <a:noFill/>
                <a:prstDash val="solid"/>
              </a:ln>
              <a:solidFill>
                <a:schemeClr val="accent1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12592" y="2409653"/>
            <a:ext cx="4628190" cy="23544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20,000,000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원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상반기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1</a:t>
            </a:r>
            <a:r>
              <a:rPr lang="ko-KR" altLang="en-US" sz="1400" dirty="0" err="1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천만원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/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하반기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1</a:t>
            </a:r>
            <a:r>
              <a:rPr lang="ko-KR" altLang="en-US" sz="1400" dirty="0" err="1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천만원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)-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군포시비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연중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각 반기 자금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소진 시까지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군포소재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 제조기업</a:t>
            </a:r>
            <a:endParaRPr lang="en-US" altLang="ko-KR" sz="140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cap="none" spc="0" dirty="0" err="1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검교정료의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50%(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최대 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100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만원 한도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-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공급가액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부가세 제외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의 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50%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지원</a:t>
            </a:r>
            <a:endParaRPr lang="en-US" altLang="ko-KR" sz="140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포시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군포상공회의소</a:t>
            </a:r>
            <a:endParaRPr lang="en-US" altLang="ko-KR" sz="1400" cap="none" spc="0" dirty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04664" y="4908160"/>
            <a:ext cx="1018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가입절차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graphicFrame>
        <p:nvGraphicFramePr>
          <p:cNvPr id="10" name="다이어그램 9"/>
          <p:cNvGraphicFramePr/>
          <p:nvPr>
            <p:extLst>
              <p:ext uri="{D42A27DB-BD31-4B8C-83A1-F6EECF244321}">
                <p14:modId xmlns:p14="http://schemas.microsoft.com/office/powerpoint/2010/main" val="3040556226"/>
              </p:ext>
            </p:extLst>
          </p:nvPr>
        </p:nvGraphicFramePr>
        <p:xfrm>
          <a:off x="476672" y="5349500"/>
          <a:ext cx="597666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다이어그램 10"/>
          <p:cNvGraphicFramePr/>
          <p:nvPr>
            <p:extLst>
              <p:ext uri="{D42A27DB-BD31-4B8C-83A1-F6EECF244321}">
                <p14:modId xmlns:p14="http://schemas.microsoft.com/office/powerpoint/2010/main" val="1354355522"/>
              </p:ext>
            </p:extLst>
          </p:nvPr>
        </p:nvGraphicFramePr>
        <p:xfrm>
          <a:off x="476673" y="6564344"/>
          <a:ext cx="5112567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04664" y="6184240"/>
            <a:ext cx="4257897" cy="4154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사업자등록증상 군포 중소기업 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50% 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보조금 환급절차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04664" y="7563164"/>
            <a:ext cx="8098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문의처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22647" y="7900584"/>
            <a:ext cx="29943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군포상공회의소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보조금 환급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전화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031-398-8451(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회원회비담당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)</a:t>
            </a:r>
          </a:p>
          <a:p>
            <a:r>
              <a:rPr lang="en-US" altLang="ko-KR" sz="12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팩스 </a:t>
            </a:r>
            <a:r>
              <a:rPr lang="en-US" altLang="ko-KR" sz="12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ea typeface="한컴 윤고딕 240" pitchFamily="18" charset="-127"/>
              </a:rPr>
              <a:t>031-398-8455</a:t>
            </a:r>
            <a:endParaRPr lang="en-US" altLang="ko-KR" sz="120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메일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kunpo@korcham.net</a:t>
            </a:r>
            <a:endParaRPr lang="en-US" altLang="ko-KR" sz="1200" cap="none" spc="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289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163</Words>
  <Application>Microsoft Office PowerPoint</Application>
  <PresentationFormat>화면 슬라이드 쇼(4:3)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cp:lastPrinted>2021-01-19T07:23:07Z</cp:lastPrinted>
  <dcterms:created xsi:type="dcterms:W3CDTF">2021-01-19T06:42:35Z</dcterms:created>
  <dcterms:modified xsi:type="dcterms:W3CDTF">2022-01-06T01:25:52Z</dcterms:modified>
</cp:coreProperties>
</file>